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71" r:id="rId16"/>
    <p:sldId id="286" r:id="rId17"/>
    <p:sldId id="261" r:id="rId18"/>
    <p:sldId id="278" r:id="rId19"/>
    <p:sldId id="260" r:id="rId20"/>
    <p:sldId id="264" r:id="rId21"/>
    <p:sldId id="285" r:id="rId22"/>
    <p:sldId id="284" r:id="rId23"/>
    <p:sldId id="282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 autoAdjust="0"/>
    <p:restoredTop sz="57175" autoAdjust="0"/>
  </p:normalViewPr>
  <p:slideViewPr>
    <p:cSldViewPr snapToGrid="0">
      <p:cViewPr>
        <p:scale>
          <a:sx n="62" d="100"/>
          <a:sy n="62" d="100"/>
        </p:scale>
        <p:origin x="169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E4EAB6F1-9210-4B9F-BD52-4D13C22811E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C9A50D0-3E81-44B4-9AFB-867F4FA7C387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1865673-5FCA-4445-96C3-57B5FF8A29F3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A49FE81-B131-445F-8ADA-18B7A0B3C2D9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9EEFDD73-E635-4D77-AF2E-AFC4597B4F2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B2481AD2-AC7A-4B39-BDFF-4ADB78A2D5C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C291F014-3B4B-473F-81FD-41E09EF79A8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er_patter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pattern we have chosen the </a:t>
            </a:r>
            <a:r>
              <a:rPr lang="en-US" b="1" dirty="0"/>
              <a:t>Observer Design Pattern.</a:t>
            </a:r>
            <a:br>
              <a:rPr lang="en-US" b="1" dirty="0"/>
            </a:br>
            <a:r>
              <a:rPr lang="en-US" dirty="0"/>
              <a:t>In this pattern an object (subject) maintains a list of its dependents (observers) and notifies them automatically of any state changes. 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  <a:p>
            <a:r>
              <a:rPr lang="en-US" dirty="0"/>
              <a:t>In our case we mainly use it for button-clicks and switches.</a:t>
            </a:r>
            <a:br>
              <a:rPr lang="en-US" dirty="0"/>
            </a:br>
            <a:r>
              <a:rPr lang="en-US" dirty="0"/>
              <a:t>Several On-Click listeners (for each button one) and a manager are implemented in the background deciding which button was clicked and which function to execute.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9545703C-D5F9-49C5-92F0-53DB522A0F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1332" y="0"/>
            <a:ext cx="7715250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19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21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22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682</Words>
  <Application>Microsoft Office PowerPoint</Application>
  <PresentationFormat>Bildschirmpräsentation (4:3)</PresentationFormat>
  <Paragraphs>270</Paragraphs>
  <Slides>24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Kostenschätzung (FP)</vt:lpstr>
      <vt:lpstr>Kostenschätzung (FP)</vt:lpstr>
      <vt:lpstr>Risk Management</vt:lpstr>
      <vt:lpstr>Aufbau</vt:lpstr>
      <vt:lpstr>Demo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 Giesa</cp:lastModifiedBy>
  <cp:revision>91</cp:revision>
  <dcterms:created xsi:type="dcterms:W3CDTF">2016-12-07T18:43:58Z</dcterms:created>
  <dcterms:modified xsi:type="dcterms:W3CDTF">2017-06-19T12:48:31Z</dcterms:modified>
</cp:coreProperties>
</file>